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Baloo Thambi" panose="020B0604020202020204" charset="0"/>
      <p:regular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Bold" panose="020B0806030504020204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app.upsjb.edu.pe/bolsatrabajo/office365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bruno.zegarra@upsjb.edu.p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hyperlink" Target="mailto:luis.camones@upsjb.edu.pe" TargetMode="External"/><Relationship Id="rId4" Type="http://schemas.openxmlformats.org/officeDocument/2006/relationships/image" Target="../media/image15.jpeg"/><Relationship Id="rId9" Type="http://schemas.openxmlformats.org/officeDocument/2006/relationships/hyperlink" Target="mailto:gino.huarancca@upsjb.edu.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20" y="2760"/>
            <a:ext cx="18287998" cy="10284878"/>
          </a:xfrm>
          <a:custGeom>
            <a:avLst/>
            <a:gdLst/>
            <a:ahLst/>
            <a:cxnLst/>
            <a:rect l="l" t="t" r="r" b="b"/>
            <a:pathLst>
              <a:path w="18287998" h="10284878">
                <a:moveTo>
                  <a:pt x="0" y="0"/>
                </a:moveTo>
                <a:lnTo>
                  <a:pt x="18287998" y="0"/>
                </a:lnTo>
                <a:lnTo>
                  <a:pt x="18287998" y="10284878"/>
                </a:lnTo>
                <a:lnTo>
                  <a:pt x="0" y="10284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6" b="-56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ogotipo  Descripción generada automáticamente"/>
          <p:cNvSpPr/>
          <p:nvPr/>
        </p:nvSpPr>
        <p:spPr>
          <a:xfrm>
            <a:off x="0" y="-5908"/>
            <a:ext cx="18288000" cy="10298817"/>
          </a:xfrm>
          <a:custGeom>
            <a:avLst/>
            <a:gdLst/>
            <a:ahLst/>
            <a:cxnLst/>
            <a:rect l="l" t="t" r="r" b="b"/>
            <a:pathLst>
              <a:path w="18288000" h="10298817">
                <a:moveTo>
                  <a:pt x="0" y="0"/>
                </a:moveTo>
                <a:lnTo>
                  <a:pt x="18288000" y="0"/>
                </a:lnTo>
                <a:lnTo>
                  <a:pt x="18288000" y="10298816"/>
                </a:lnTo>
                <a:lnTo>
                  <a:pt x="0" y="10298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" r="-11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atrón de fondo  Descripción generada automáticamente"/>
          <p:cNvSpPr/>
          <p:nvPr/>
        </p:nvSpPr>
        <p:spPr>
          <a:xfrm>
            <a:off x="-3400" y="-978"/>
            <a:ext cx="18287998" cy="10284876"/>
          </a:xfrm>
          <a:custGeom>
            <a:avLst/>
            <a:gdLst/>
            <a:ahLst/>
            <a:cxnLst/>
            <a:rect l="l" t="t" r="r" b="b"/>
            <a:pathLst>
              <a:path w="18287998" h="10284876">
                <a:moveTo>
                  <a:pt x="0" y="0"/>
                </a:moveTo>
                <a:lnTo>
                  <a:pt x="18287998" y="0"/>
                </a:lnTo>
                <a:lnTo>
                  <a:pt x="18287998" y="10284876"/>
                </a:lnTo>
                <a:lnTo>
                  <a:pt x="0" y="10284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6" b="-56"/>
            </a:stretch>
          </a:blipFill>
        </p:spPr>
      </p:sp>
      <p:sp>
        <p:nvSpPr>
          <p:cNvPr id="3" name="Freeform 3" descr="Logotipo  Descripción generada automáticamente"/>
          <p:cNvSpPr/>
          <p:nvPr/>
        </p:nvSpPr>
        <p:spPr>
          <a:xfrm>
            <a:off x="583316" y="494110"/>
            <a:ext cx="3787048" cy="996345"/>
          </a:xfrm>
          <a:custGeom>
            <a:avLst/>
            <a:gdLst/>
            <a:ahLst/>
            <a:cxnLst/>
            <a:rect l="l" t="t" r="r" b="b"/>
            <a:pathLst>
              <a:path w="3787048" h="996345">
                <a:moveTo>
                  <a:pt x="0" y="0"/>
                </a:moveTo>
                <a:lnTo>
                  <a:pt x="3787048" y="0"/>
                </a:lnTo>
                <a:lnTo>
                  <a:pt x="3787048" y="996346"/>
                </a:lnTo>
                <a:lnTo>
                  <a:pt x="0" y="996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7" r="-38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746278" y="0"/>
            <a:ext cx="13908496" cy="10287000"/>
            <a:chOff x="0" y="0"/>
            <a:chExt cx="958941" cy="7092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58941" cy="709252"/>
            </a:xfrm>
            <a:custGeom>
              <a:avLst/>
              <a:gdLst/>
              <a:ahLst/>
              <a:cxnLst/>
              <a:rect l="l" t="t" r="r" b="b"/>
              <a:pathLst>
                <a:path w="958941" h="709252">
                  <a:moveTo>
                    <a:pt x="203200" y="0"/>
                  </a:moveTo>
                  <a:lnTo>
                    <a:pt x="958941" y="0"/>
                  </a:lnTo>
                  <a:lnTo>
                    <a:pt x="755741" y="709252"/>
                  </a:lnTo>
                  <a:lnTo>
                    <a:pt x="0" y="709252"/>
                  </a:lnTo>
                  <a:lnTo>
                    <a:pt x="203200" y="0"/>
                  </a:lnTo>
                  <a:close/>
                </a:path>
              </a:pathLst>
            </a:custGeom>
            <a:blipFill>
              <a:blip r:embed="rId4"/>
              <a:stretch>
                <a:fillRect l="-5506" r="-5506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583315" y="2944682"/>
            <a:ext cx="10537397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Baloo Thambi"/>
                <a:ea typeface="Baloo Thambi"/>
                <a:cs typeface="Baloo Thambi"/>
                <a:sym typeface="Baloo Thambi"/>
              </a:rPr>
              <a:t>MANUAL DE USO DE PLATAFORMA DE POSTULACIÓN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908"/>
            <a:ext cx="18287998" cy="10298817"/>
          </a:xfrm>
          <a:custGeom>
            <a:avLst/>
            <a:gdLst/>
            <a:ahLst/>
            <a:cxnLst/>
            <a:rect l="l" t="t" r="r" b="b"/>
            <a:pathLst>
              <a:path w="18287998" h="10298817">
                <a:moveTo>
                  <a:pt x="0" y="0"/>
                </a:moveTo>
                <a:lnTo>
                  <a:pt x="18287998" y="0"/>
                </a:lnTo>
                <a:lnTo>
                  <a:pt x="18287998" y="10298816"/>
                </a:lnTo>
                <a:lnTo>
                  <a:pt x="0" y="10298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" r="-11"/>
            </a:stretch>
          </a:blipFill>
        </p:spPr>
      </p:sp>
      <p:sp>
        <p:nvSpPr>
          <p:cNvPr id="3" name="Freeform 3" descr="Logotipo  Descripción generada automáticamente"/>
          <p:cNvSpPr/>
          <p:nvPr/>
        </p:nvSpPr>
        <p:spPr>
          <a:xfrm>
            <a:off x="583316" y="497940"/>
            <a:ext cx="3787048" cy="988684"/>
          </a:xfrm>
          <a:custGeom>
            <a:avLst/>
            <a:gdLst/>
            <a:ahLst/>
            <a:cxnLst/>
            <a:rect l="l" t="t" r="r" b="b"/>
            <a:pathLst>
              <a:path w="3787048" h="988684">
                <a:moveTo>
                  <a:pt x="0" y="0"/>
                </a:moveTo>
                <a:lnTo>
                  <a:pt x="3787048" y="0"/>
                </a:lnTo>
                <a:lnTo>
                  <a:pt x="3787048" y="988684"/>
                </a:lnTo>
                <a:lnTo>
                  <a:pt x="0" y="9886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97507" y="3986530"/>
            <a:ext cx="262386" cy="275002"/>
            <a:chOff x="0" y="0"/>
            <a:chExt cx="69106" cy="724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9106" cy="72428"/>
            </a:xfrm>
            <a:custGeom>
              <a:avLst/>
              <a:gdLst/>
              <a:ahLst/>
              <a:cxnLst/>
              <a:rect l="l" t="t" r="r" b="b"/>
              <a:pathLst>
                <a:path w="69106" h="72428">
                  <a:moveTo>
                    <a:pt x="0" y="0"/>
                  </a:moveTo>
                  <a:lnTo>
                    <a:pt x="69106" y="0"/>
                  </a:lnTo>
                  <a:lnTo>
                    <a:pt x="69106" y="72428"/>
                  </a:lnTo>
                  <a:lnTo>
                    <a:pt x="0" y="72428"/>
                  </a:lnTo>
                  <a:close/>
                </a:path>
              </a:pathLst>
            </a:custGeom>
            <a:solidFill>
              <a:srgbClr val="E522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69106" cy="120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97507" y="4592320"/>
            <a:ext cx="262386" cy="275002"/>
            <a:chOff x="0" y="0"/>
            <a:chExt cx="69106" cy="724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9106" cy="72428"/>
            </a:xfrm>
            <a:custGeom>
              <a:avLst/>
              <a:gdLst/>
              <a:ahLst/>
              <a:cxnLst/>
              <a:rect l="l" t="t" r="r" b="b"/>
              <a:pathLst>
                <a:path w="69106" h="72428">
                  <a:moveTo>
                    <a:pt x="0" y="0"/>
                  </a:moveTo>
                  <a:lnTo>
                    <a:pt x="69106" y="0"/>
                  </a:lnTo>
                  <a:lnTo>
                    <a:pt x="69106" y="72428"/>
                  </a:lnTo>
                  <a:lnTo>
                    <a:pt x="0" y="72428"/>
                  </a:lnTo>
                  <a:close/>
                </a:path>
              </a:pathLst>
            </a:custGeom>
            <a:solidFill>
              <a:srgbClr val="E5224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69106" cy="120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97507" y="5200697"/>
            <a:ext cx="262386" cy="275002"/>
            <a:chOff x="0" y="0"/>
            <a:chExt cx="69106" cy="724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106" cy="72428"/>
            </a:xfrm>
            <a:custGeom>
              <a:avLst/>
              <a:gdLst/>
              <a:ahLst/>
              <a:cxnLst/>
              <a:rect l="l" t="t" r="r" b="b"/>
              <a:pathLst>
                <a:path w="69106" h="72428">
                  <a:moveTo>
                    <a:pt x="0" y="0"/>
                  </a:moveTo>
                  <a:lnTo>
                    <a:pt x="69106" y="0"/>
                  </a:lnTo>
                  <a:lnTo>
                    <a:pt x="69106" y="72428"/>
                  </a:lnTo>
                  <a:lnTo>
                    <a:pt x="0" y="72428"/>
                  </a:lnTo>
                  <a:close/>
                </a:path>
              </a:pathLst>
            </a:custGeom>
            <a:solidFill>
              <a:srgbClr val="E5224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69106" cy="120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97507" y="5809074"/>
            <a:ext cx="262386" cy="275002"/>
            <a:chOff x="0" y="0"/>
            <a:chExt cx="69106" cy="7242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9106" cy="72428"/>
            </a:xfrm>
            <a:custGeom>
              <a:avLst/>
              <a:gdLst/>
              <a:ahLst/>
              <a:cxnLst/>
              <a:rect l="l" t="t" r="r" b="b"/>
              <a:pathLst>
                <a:path w="69106" h="72428">
                  <a:moveTo>
                    <a:pt x="0" y="0"/>
                  </a:moveTo>
                  <a:lnTo>
                    <a:pt x="69106" y="0"/>
                  </a:lnTo>
                  <a:lnTo>
                    <a:pt x="69106" y="72428"/>
                  </a:lnTo>
                  <a:lnTo>
                    <a:pt x="0" y="72428"/>
                  </a:lnTo>
                  <a:close/>
                </a:path>
              </a:pathLst>
            </a:custGeom>
            <a:solidFill>
              <a:srgbClr val="E5224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69106" cy="120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97507" y="3378153"/>
            <a:ext cx="262386" cy="275002"/>
            <a:chOff x="0" y="0"/>
            <a:chExt cx="69106" cy="7242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9106" cy="72428"/>
            </a:xfrm>
            <a:custGeom>
              <a:avLst/>
              <a:gdLst/>
              <a:ahLst/>
              <a:cxnLst/>
              <a:rect l="l" t="t" r="r" b="b"/>
              <a:pathLst>
                <a:path w="69106" h="72428">
                  <a:moveTo>
                    <a:pt x="0" y="0"/>
                  </a:moveTo>
                  <a:lnTo>
                    <a:pt x="69106" y="0"/>
                  </a:lnTo>
                  <a:lnTo>
                    <a:pt x="69106" y="72428"/>
                  </a:lnTo>
                  <a:lnTo>
                    <a:pt x="0" y="72428"/>
                  </a:lnTo>
                  <a:close/>
                </a:path>
              </a:pathLst>
            </a:custGeom>
            <a:solidFill>
              <a:srgbClr val="E5224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69106" cy="120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017713" y="-5908"/>
            <a:ext cx="9006276" cy="10298817"/>
            <a:chOff x="0" y="0"/>
            <a:chExt cx="812800" cy="92944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929449"/>
            </a:xfrm>
            <a:custGeom>
              <a:avLst/>
              <a:gdLst/>
              <a:ahLst/>
              <a:cxnLst/>
              <a:rect l="l" t="t" r="r" b="b"/>
              <a:pathLst>
                <a:path w="812800" h="929449">
                  <a:moveTo>
                    <a:pt x="85961" y="0"/>
                  </a:moveTo>
                  <a:lnTo>
                    <a:pt x="726839" y="0"/>
                  </a:lnTo>
                  <a:cubicBezTo>
                    <a:pt x="749637" y="0"/>
                    <a:pt x="771502" y="9057"/>
                    <a:pt x="787623" y="25178"/>
                  </a:cubicBezTo>
                  <a:cubicBezTo>
                    <a:pt x="803743" y="41298"/>
                    <a:pt x="812800" y="63163"/>
                    <a:pt x="812800" y="85961"/>
                  </a:cubicBezTo>
                  <a:lnTo>
                    <a:pt x="812800" y="843488"/>
                  </a:lnTo>
                  <a:cubicBezTo>
                    <a:pt x="812800" y="866286"/>
                    <a:pt x="803743" y="888151"/>
                    <a:pt x="787623" y="904272"/>
                  </a:cubicBezTo>
                  <a:cubicBezTo>
                    <a:pt x="771502" y="920393"/>
                    <a:pt x="749637" y="929449"/>
                    <a:pt x="726839" y="929449"/>
                  </a:cubicBezTo>
                  <a:lnTo>
                    <a:pt x="85961" y="929449"/>
                  </a:lnTo>
                  <a:cubicBezTo>
                    <a:pt x="63163" y="929449"/>
                    <a:pt x="41298" y="920393"/>
                    <a:pt x="25178" y="904272"/>
                  </a:cubicBezTo>
                  <a:cubicBezTo>
                    <a:pt x="9057" y="888151"/>
                    <a:pt x="0" y="866286"/>
                    <a:pt x="0" y="843488"/>
                  </a:cubicBezTo>
                  <a:lnTo>
                    <a:pt x="0" y="85961"/>
                  </a:lnTo>
                  <a:cubicBezTo>
                    <a:pt x="0" y="63163"/>
                    <a:pt x="9057" y="41298"/>
                    <a:pt x="25178" y="25178"/>
                  </a:cubicBezTo>
                  <a:cubicBezTo>
                    <a:pt x="41298" y="9057"/>
                    <a:pt x="63163" y="0"/>
                    <a:pt x="85961" y="0"/>
                  </a:cubicBezTo>
                  <a:close/>
                </a:path>
              </a:pathLst>
            </a:custGeom>
            <a:blipFill>
              <a:blip r:embed="rId4"/>
              <a:stretch>
                <a:fillRect l="-51872" r="-51872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853440" y="9029558"/>
            <a:ext cx="1815254" cy="52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CICLO II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53440" y="1486624"/>
            <a:ext cx="13611812" cy="1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00"/>
              </a:lnSpc>
            </a:pPr>
            <a:r>
              <a:rPr lang="en-US" sz="11000">
                <a:solidFill>
                  <a:srgbClr val="000000"/>
                </a:solidFill>
                <a:latin typeface="Baloo Thambi"/>
                <a:ea typeface="Baloo Thambi"/>
                <a:cs typeface="Baloo Thambi"/>
                <a:sym typeface="Baloo Thambi"/>
              </a:rPr>
              <a:t>ÍNDICE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57923" y="3205947"/>
            <a:ext cx="6619280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Acceso a la plataforma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Vista principal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Busca avisos o selecciona áreas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Edita tu perfil de candidato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Ten en cuenta: Antes de postular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908"/>
            <a:ext cx="18287998" cy="10298817"/>
          </a:xfrm>
          <a:custGeom>
            <a:avLst/>
            <a:gdLst/>
            <a:ahLst/>
            <a:cxnLst/>
            <a:rect l="l" t="t" r="r" b="b"/>
            <a:pathLst>
              <a:path w="18287998" h="10298817">
                <a:moveTo>
                  <a:pt x="0" y="0"/>
                </a:moveTo>
                <a:lnTo>
                  <a:pt x="18287998" y="0"/>
                </a:lnTo>
                <a:lnTo>
                  <a:pt x="18287998" y="10298816"/>
                </a:lnTo>
                <a:lnTo>
                  <a:pt x="0" y="10298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" r="-11"/>
            </a:stretch>
          </a:blipFill>
        </p:spPr>
      </p:sp>
      <p:sp>
        <p:nvSpPr>
          <p:cNvPr id="3" name="Freeform 3" descr="Logotipo  Descripción generada automáticamente"/>
          <p:cNvSpPr/>
          <p:nvPr/>
        </p:nvSpPr>
        <p:spPr>
          <a:xfrm>
            <a:off x="583316" y="497940"/>
            <a:ext cx="3787048" cy="988684"/>
          </a:xfrm>
          <a:custGeom>
            <a:avLst/>
            <a:gdLst/>
            <a:ahLst/>
            <a:cxnLst/>
            <a:rect l="l" t="t" r="r" b="b"/>
            <a:pathLst>
              <a:path w="3787048" h="988684">
                <a:moveTo>
                  <a:pt x="0" y="0"/>
                </a:moveTo>
                <a:lnTo>
                  <a:pt x="3787048" y="0"/>
                </a:lnTo>
                <a:lnTo>
                  <a:pt x="3787048" y="988684"/>
                </a:lnTo>
                <a:lnTo>
                  <a:pt x="0" y="9886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441968" y="2827271"/>
            <a:ext cx="9568278" cy="3491364"/>
          </a:xfrm>
          <a:custGeom>
            <a:avLst/>
            <a:gdLst/>
            <a:ahLst/>
            <a:cxnLst/>
            <a:rect l="l" t="t" r="r" b="b"/>
            <a:pathLst>
              <a:path w="9568278" h="3491364">
                <a:moveTo>
                  <a:pt x="0" y="0"/>
                </a:moveTo>
                <a:lnTo>
                  <a:pt x="9568278" y="0"/>
                </a:lnTo>
                <a:lnTo>
                  <a:pt x="9568278" y="3491364"/>
                </a:lnTo>
                <a:lnTo>
                  <a:pt x="0" y="34913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29" t="-11289" b="-2044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53440" y="9029558"/>
            <a:ext cx="1815254" cy="52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CICLO II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3315" y="1792385"/>
            <a:ext cx="984828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ACCESO A LA PLATAFORMA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6140" y="3290315"/>
            <a:ext cx="7368449" cy="6886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endParaRPr dirty="0"/>
          </a:p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Ingresa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al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siguiente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enlace: </a:t>
            </a:r>
            <a:r>
              <a:rPr lang="en-US" sz="3200" u="sng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  <a:hlinkClick r:id="rId5" tooltip="https://app.upsjb.edu.pe/bolsatrabajo/office365"/>
              </a:rPr>
              <a:t>https://app.upsjb.edu.pe/bolsatrabajo/office365</a:t>
            </a:r>
            <a:r>
              <a:rPr lang="en-US" sz="3200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004AA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Inicia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sesión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tu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cuenta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Office365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proporcionada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por la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universidad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Seleccionar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perfil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EGRESADO /ESTUDIANTE</a:t>
            </a: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320929" y="4053877"/>
            <a:ext cx="262386" cy="275002"/>
            <a:chOff x="0" y="0"/>
            <a:chExt cx="69106" cy="724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106" cy="72428"/>
            </a:xfrm>
            <a:custGeom>
              <a:avLst/>
              <a:gdLst/>
              <a:ahLst/>
              <a:cxnLst/>
              <a:rect l="l" t="t" r="r" b="b"/>
              <a:pathLst>
                <a:path w="69106" h="72428">
                  <a:moveTo>
                    <a:pt x="0" y="0"/>
                  </a:moveTo>
                  <a:lnTo>
                    <a:pt x="69106" y="0"/>
                  </a:lnTo>
                  <a:lnTo>
                    <a:pt x="69106" y="72428"/>
                  </a:lnTo>
                  <a:lnTo>
                    <a:pt x="0" y="72428"/>
                  </a:lnTo>
                  <a:close/>
                </a:path>
              </a:pathLst>
            </a:custGeom>
            <a:solidFill>
              <a:srgbClr val="E5224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69106" cy="120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0929" y="6260187"/>
            <a:ext cx="262386" cy="275002"/>
            <a:chOff x="0" y="0"/>
            <a:chExt cx="69106" cy="724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106" cy="72428"/>
            </a:xfrm>
            <a:custGeom>
              <a:avLst/>
              <a:gdLst/>
              <a:ahLst/>
              <a:cxnLst/>
              <a:rect l="l" t="t" r="r" b="b"/>
              <a:pathLst>
                <a:path w="69106" h="72428">
                  <a:moveTo>
                    <a:pt x="0" y="0"/>
                  </a:moveTo>
                  <a:lnTo>
                    <a:pt x="69106" y="0"/>
                  </a:lnTo>
                  <a:lnTo>
                    <a:pt x="69106" y="72428"/>
                  </a:lnTo>
                  <a:lnTo>
                    <a:pt x="0" y="72428"/>
                  </a:lnTo>
                  <a:close/>
                </a:path>
              </a:pathLst>
            </a:custGeom>
            <a:solidFill>
              <a:srgbClr val="E5224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69106" cy="120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8908029" y="6551497"/>
            <a:ext cx="4081118" cy="3508549"/>
          </a:xfrm>
          <a:custGeom>
            <a:avLst/>
            <a:gdLst/>
            <a:ahLst/>
            <a:cxnLst/>
            <a:rect l="l" t="t" r="r" b="b"/>
            <a:pathLst>
              <a:path w="4081118" h="3508549">
                <a:moveTo>
                  <a:pt x="0" y="0"/>
                </a:moveTo>
                <a:lnTo>
                  <a:pt x="4081118" y="0"/>
                </a:lnTo>
                <a:lnTo>
                  <a:pt x="4081118" y="3508550"/>
                </a:lnTo>
                <a:lnTo>
                  <a:pt x="0" y="3508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9574" t="-26409" b="-3618"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20929" y="8551671"/>
            <a:ext cx="262386" cy="275002"/>
            <a:chOff x="0" y="0"/>
            <a:chExt cx="69106" cy="7242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06" cy="72428"/>
            </a:xfrm>
            <a:custGeom>
              <a:avLst/>
              <a:gdLst/>
              <a:ahLst/>
              <a:cxnLst/>
              <a:rect l="l" t="t" r="r" b="b"/>
              <a:pathLst>
                <a:path w="69106" h="72428">
                  <a:moveTo>
                    <a:pt x="0" y="0"/>
                  </a:moveTo>
                  <a:lnTo>
                    <a:pt x="69106" y="0"/>
                  </a:lnTo>
                  <a:lnTo>
                    <a:pt x="69106" y="72428"/>
                  </a:lnTo>
                  <a:lnTo>
                    <a:pt x="0" y="72428"/>
                  </a:lnTo>
                  <a:close/>
                </a:path>
              </a:pathLst>
            </a:custGeom>
            <a:solidFill>
              <a:srgbClr val="E5224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69106" cy="120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EEB66DAB-B1F5-41A8-99F3-56DBDB1EA4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742" y="6551497"/>
            <a:ext cx="4081118" cy="34913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908"/>
            <a:ext cx="18287998" cy="10298817"/>
          </a:xfrm>
          <a:custGeom>
            <a:avLst/>
            <a:gdLst/>
            <a:ahLst/>
            <a:cxnLst/>
            <a:rect l="l" t="t" r="r" b="b"/>
            <a:pathLst>
              <a:path w="18287998" h="10298817">
                <a:moveTo>
                  <a:pt x="0" y="0"/>
                </a:moveTo>
                <a:lnTo>
                  <a:pt x="18287998" y="0"/>
                </a:lnTo>
                <a:lnTo>
                  <a:pt x="18287998" y="10298816"/>
                </a:lnTo>
                <a:lnTo>
                  <a:pt x="0" y="10298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" r="-11"/>
            </a:stretch>
          </a:blipFill>
        </p:spPr>
      </p:sp>
      <p:sp>
        <p:nvSpPr>
          <p:cNvPr id="3" name="Freeform 3" descr="Logotipo  Descripción generada automáticamente"/>
          <p:cNvSpPr/>
          <p:nvPr/>
        </p:nvSpPr>
        <p:spPr>
          <a:xfrm>
            <a:off x="583316" y="497940"/>
            <a:ext cx="3787048" cy="988684"/>
          </a:xfrm>
          <a:custGeom>
            <a:avLst/>
            <a:gdLst/>
            <a:ahLst/>
            <a:cxnLst/>
            <a:rect l="l" t="t" r="r" b="b"/>
            <a:pathLst>
              <a:path w="3787048" h="988684">
                <a:moveTo>
                  <a:pt x="0" y="0"/>
                </a:moveTo>
                <a:lnTo>
                  <a:pt x="3787048" y="0"/>
                </a:lnTo>
                <a:lnTo>
                  <a:pt x="3787048" y="988684"/>
                </a:lnTo>
                <a:lnTo>
                  <a:pt x="0" y="9886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53440" y="9029558"/>
            <a:ext cx="1815254" cy="52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CICLO II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3316" y="1792385"/>
            <a:ext cx="984828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VISTA PRINCIPAL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0090" y="3317951"/>
            <a:ext cx="7368449" cy="390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Una vez dentro, accederás a la pantalla principal de la plataforma.</a:t>
            </a:r>
          </a:p>
          <a:p>
            <a:pPr algn="just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Desde aquí podrás visualizar la Bolsa de Trabajo San Juan.</a:t>
            </a:r>
          </a:p>
          <a:p>
            <a:pPr algn="just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401745" y="3017395"/>
            <a:ext cx="9438263" cy="3782231"/>
          </a:xfrm>
          <a:custGeom>
            <a:avLst/>
            <a:gdLst/>
            <a:ahLst/>
            <a:cxnLst/>
            <a:rect l="l" t="t" r="r" b="b"/>
            <a:pathLst>
              <a:path w="9438263" h="3782231">
                <a:moveTo>
                  <a:pt x="0" y="0"/>
                </a:moveTo>
                <a:lnTo>
                  <a:pt x="9438263" y="0"/>
                </a:lnTo>
                <a:lnTo>
                  <a:pt x="9438263" y="3782232"/>
                </a:lnTo>
                <a:lnTo>
                  <a:pt x="0" y="37822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247" b="-2247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52122" y="3484184"/>
            <a:ext cx="262386" cy="275002"/>
            <a:chOff x="0" y="0"/>
            <a:chExt cx="69106" cy="724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106" cy="72428"/>
            </a:xfrm>
            <a:custGeom>
              <a:avLst/>
              <a:gdLst/>
              <a:ahLst/>
              <a:cxnLst/>
              <a:rect l="l" t="t" r="r" b="b"/>
              <a:pathLst>
                <a:path w="69106" h="72428">
                  <a:moveTo>
                    <a:pt x="0" y="0"/>
                  </a:moveTo>
                  <a:lnTo>
                    <a:pt x="69106" y="0"/>
                  </a:lnTo>
                  <a:lnTo>
                    <a:pt x="69106" y="72428"/>
                  </a:lnTo>
                  <a:lnTo>
                    <a:pt x="0" y="72428"/>
                  </a:lnTo>
                  <a:close/>
                </a:path>
              </a:pathLst>
            </a:custGeom>
            <a:solidFill>
              <a:srgbClr val="E5224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69106" cy="120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52122" y="5143500"/>
            <a:ext cx="262386" cy="275002"/>
            <a:chOff x="0" y="0"/>
            <a:chExt cx="69106" cy="724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106" cy="72428"/>
            </a:xfrm>
            <a:custGeom>
              <a:avLst/>
              <a:gdLst/>
              <a:ahLst/>
              <a:cxnLst/>
              <a:rect l="l" t="t" r="r" b="b"/>
              <a:pathLst>
                <a:path w="69106" h="72428">
                  <a:moveTo>
                    <a:pt x="0" y="0"/>
                  </a:moveTo>
                  <a:lnTo>
                    <a:pt x="69106" y="0"/>
                  </a:lnTo>
                  <a:lnTo>
                    <a:pt x="69106" y="72428"/>
                  </a:lnTo>
                  <a:lnTo>
                    <a:pt x="0" y="72428"/>
                  </a:lnTo>
                  <a:close/>
                </a:path>
              </a:pathLst>
            </a:custGeom>
            <a:solidFill>
              <a:srgbClr val="E5224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69106" cy="120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908"/>
            <a:ext cx="18287998" cy="10298817"/>
          </a:xfrm>
          <a:custGeom>
            <a:avLst/>
            <a:gdLst/>
            <a:ahLst/>
            <a:cxnLst/>
            <a:rect l="l" t="t" r="r" b="b"/>
            <a:pathLst>
              <a:path w="18287998" h="10298817">
                <a:moveTo>
                  <a:pt x="0" y="0"/>
                </a:moveTo>
                <a:lnTo>
                  <a:pt x="18287998" y="0"/>
                </a:lnTo>
                <a:lnTo>
                  <a:pt x="18287998" y="10298816"/>
                </a:lnTo>
                <a:lnTo>
                  <a:pt x="0" y="10298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" r="-11"/>
            </a:stretch>
          </a:blipFill>
        </p:spPr>
      </p:sp>
      <p:sp>
        <p:nvSpPr>
          <p:cNvPr id="3" name="Freeform 3" descr="Logotipo  Descripción generada automáticamente"/>
          <p:cNvSpPr/>
          <p:nvPr/>
        </p:nvSpPr>
        <p:spPr>
          <a:xfrm>
            <a:off x="583316" y="497940"/>
            <a:ext cx="3787048" cy="988684"/>
          </a:xfrm>
          <a:custGeom>
            <a:avLst/>
            <a:gdLst/>
            <a:ahLst/>
            <a:cxnLst/>
            <a:rect l="l" t="t" r="r" b="b"/>
            <a:pathLst>
              <a:path w="3787048" h="988684">
                <a:moveTo>
                  <a:pt x="0" y="0"/>
                </a:moveTo>
                <a:lnTo>
                  <a:pt x="3787048" y="0"/>
                </a:lnTo>
                <a:lnTo>
                  <a:pt x="3787048" y="988684"/>
                </a:lnTo>
                <a:lnTo>
                  <a:pt x="0" y="9886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493370" y="4891888"/>
            <a:ext cx="11301259" cy="4732402"/>
          </a:xfrm>
          <a:custGeom>
            <a:avLst/>
            <a:gdLst/>
            <a:ahLst/>
            <a:cxnLst/>
            <a:rect l="l" t="t" r="r" b="b"/>
            <a:pathLst>
              <a:path w="11301259" h="4732402">
                <a:moveTo>
                  <a:pt x="0" y="0"/>
                </a:moveTo>
                <a:lnTo>
                  <a:pt x="11301259" y="0"/>
                </a:lnTo>
                <a:lnTo>
                  <a:pt x="11301259" y="4732402"/>
                </a:lnTo>
                <a:lnTo>
                  <a:pt x="0" y="4732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53440" y="9029558"/>
            <a:ext cx="1815254" cy="52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CICLO II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86105" y="8977701"/>
            <a:ext cx="11585784" cy="62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Nombre de la Carrera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3316" y="1792385"/>
            <a:ext cx="1269354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BUSCA AVISOS O SELECCIONA ÁREAS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15826" y="2919730"/>
            <a:ext cx="16763048" cy="222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Una vez dentro, navega por las vacantes publicadas.</a:t>
            </a:r>
          </a:p>
          <a:p>
            <a:pPr algn="just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Usa los filtros disponibles (por área, tipo de empleo, etc.) para personalizar tu búsqueda.</a:t>
            </a:r>
          </a:p>
          <a:p>
            <a:pPr algn="just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766314" y="3079530"/>
            <a:ext cx="262386" cy="275002"/>
            <a:chOff x="0" y="0"/>
            <a:chExt cx="69106" cy="724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106" cy="72428"/>
            </a:xfrm>
            <a:custGeom>
              <a:avLst/>
              <a:gdLst/>
              <a:ahLst/>
              <a:cxnLst/>
              <a:rect l="l" t="t" r="r" b="b"/>
              <a:pathLst>
                <a:path w="69106" h="72428">
                  <a:moveTo>
                    <a:pt x="0" y="0"/>
                  </a:moveTo>
                  <a:lnTo>
                    <a:pt x="69106" y="0"/>
                  </a:lnTo>
                  <a:lnTo>
                    <a:pt x="69106" y="72428"/>
                  </a:lnTo>
                  <a:lnTo>
                    <a:pt x="0" y="72428"/>
                  </a:lnTo>
                  <a:close/>
                </a:path>
              </a:pathLst>
            </a:custGeom>
            <a:solidFill>
              <a:srgbClr val="E5224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69106" cy="120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66314" y="4219312"/>
            <a:ext cx="262386" cy="275002"/>
            <a:chOff x="0" y="0"/>
            <a:chExt cx="69106" cy="7242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106" cy="72428"/>
            </a:xfrm>
            <a:custGeom>
              <a:avLst/>
              <a:gdLst/>
              <a:ahLst/>
              <a:cxnLst/>
              <a:rect l="l" t="t" r="r" b="b"/>
              <a:pathLst>
                <a:path w="69106" h="72428">
                  <a:moveTo>
                    <a:pt x="0" y="0"/>
                  </a:moveTo>
                  <a:lnTo>
                    <a:pt x="69106" y="0"/>
                  </a:lnTo>
                  <a:lnTo>
                    <a:pt x="69106" y="72428"/>
                  </a:lnTo>
                  <a:lnTo>
                    <a:pt x="0" y="72428"/>
                  </a:lnTo>
                  <a:close/>
                </a:path>
              </a:pathLst>
            </a:custGeom>
            <a:solidFill>
              <a:srgbClr val="E5224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69106" cy="120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908"/>
            <a:ext cx="18287998" cy="10298817"/>
          </a:xfrm>
          <a:custGeom>
            <a:avLst/>
            <a:gdLst/>
            <a:ahLst/>
            <a:cxnLst/>
            <a:rect l="l" t="t" r="r" b="b"/>
            <a:pathLst>
              <a:path w="18287998" h="10298817">
                <a:moveTo>
                  <a:pt x="0" y="0"/>
                </a:moveTo>
                <a:lnTo>
                  <a:pt x="18287998" y="0"/>
                </a:lnTo>
                <a:lnTo>
                  <a:pt x="18287998" y="10298816"/>
                </a:lnTo>
                <a:lnTo>
                  <a:pt x="0" y="10298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" r="-11"/>
            </a:stretch>
          </a:blipFill>
        </p:spPr>
      </p:sp>
      <p:sp>
        <p:nvSpPr>
          <p:cNvPr id="3" name="Freeform 3" descr="Logotipo  Descripción generada automáticamente"/>
          <p:cNvSpPr/>
          <p:nvPr/>
        </p:nvSpPr>
        <p:spPr>
          <a:xfrm>
            <a:off x="583316" y="497940"/>
            <a:ext cx="3787048" cy="988684"/>
          </a:xfrm>
          <a:custGeom>
            <a:avLst/>
            <a:gdLst/>
            <a:ahLst/>
            <a:cxnLst/>
            <a:rect l="l" t="t" r="r" b="b"/>
            <a:pathLst>
              <a:path w="3787048" h="988684">
                <a:moveTo>
                  <a:pt x="0" y="0"/>
                </a:moveTo>
                <a:lnTo>
                  <a:pt x="3787048" y="0"/>
                </a:lnTo>
                <a:lnTo>
                  <a:pt x="3787048" y="988684"/>
                </a:lnTo>
                <a:lnTo>
                  <a:pt x="0" y="9886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615736" y="3510138"/>
            <a:ext cx="10478037" cy="5194607"/>
          </a:xfrm>
          <a:custGeom>
            <a:avLst/>
            <a:gdLst/>
            <a:ahLst/>
            <a:cxnLst/>
            <a:rect l="l" t="t" r="r" b="b"/>
            <a:pathLst>
              <a:path w="10478037" h="5194607">
                <a:moveTo>
                  <a:pt x="0" y="0"/>
                </a:moveTo>
                <a:lnTo>
                  <a:pt x="10478038" y="0"/>
                </a:lnTo>
                <a:lnTo>
                  <a:pt x="10478038" y="5194606"/>
                </a:lnTo>
                <a:lnTo>
                  <a:pt x="0" y="51946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01" b="-301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83316" y="1792385"/>
            <a:ext cx="1269354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EDITA TU PERFIL DE CANDIDATO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022380"/>
            <a:ext cx="6480294" cy="671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Antes de postular, revisa tu perfil en la sección “Mi Perfil”.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Actualiza información clave como: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Experiencia laboral.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Formación académica.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Foto de perfil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Sube un CV en formato PDF y asegúrate de que los datos estén correctamente reflejados.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81464" y="3235136"/>
            <a:ext cx="262386" cy="275002"/>
            <a:chOff x="0" y="0"/>
            <a:chExt cx="69106" cy="724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9106" cy="72428"/>
            </a:xfrm>
            <a:custGeom>
              <a:avLst/>
              <a:gdLst/>
              <a:ahLst/>
              <a:cxnLst/>
              <a:rect l="l" t="t" r="r" b="b"/>
              <a:pathLst>
                <a:path w="69106" h="72428">
                  <a:moveTo>
                    <a:pt x="0" y="0"/>
                  </a:moveTo>
                  <a:lnTo>
                    <a:pt x="69106" y="0"/>
                  </a:lnTo>
                  <a:lnTo>
                    <a:pt x="69106" y="72428"/>
                  </a:lnTo>
                  <a:lnTo>
                    <a:pt x="0" y="72428"/>
                  </a:lnTo>
                  <a:close/>
                </a:path>
              </a:pathLst>
            </a:custGeom>
            <a:solidFill>
              <a:srgbClr val="E5224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69106" cy="120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81464" y="4868498"/>
            <a:ext cx="262386" cy="275002"/>
            <a:chOff x="0" y="0"/>
            <a:chExt cx="69106" cy="724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106" cy="72428"/>
            </a:xfrm>
            <a:custGeom>
              <a:avLst/>
              <a:gdLst/>
              <a:ahLst/>
              <a:cxnLst/>
              <a:rect l="l" t="t" r="r" b="b"/>
              <a:pathLst>
                <a:path w="69106" h="72428">
                  <a:moveTo>
                    <a:pt x="0" y="0"/>
                  </a:moveTo>
                  <a:lnTo>
                    <a:pt x="69106" y="0"/>
                  </a:lnTo>
                  <a:lnTo>
                    <a:pt x="69106" y="72428"/>
                  </a:lnTo>
                  <a:lnTo>
                    <a:pt x="0" y="72428"/>
                  </a:lnTo>
                  <a:close/>
                </a:path>
              </a:pathLst>
            </a:custGeom>
            <a:solidFill>
              <a:srgbClr val="E5224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69106" cy="120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81464" y="7687761"/>
            <a:ext cx="262386" cy="275002"/>
            <a:chOff x="0" y="0"/>
            <a:chExt cx="69106" cy="7242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9106" cy="72428"/>
            </a:xfrm>
            <a:custGeom>
              <a:avLst/>
              <a:gdLst/>
              <a:ahLst/>
              <a:cxnLst/>
              <a:rect l="l" t="t" r="r" b="b"/>
              <a:pathLst>
                <a:path w="69106" h="72428">
                  <a:moveTo>
                    <a:pt x="0" y="0"/>
                  </a:moveTo>
                  <a:lnTo>
                    <a:pt x="69106" y="0"/>
                  </a:lnTo>
                  <a:lnTo>
                    <a:pt x="69106" y="72428"/>
                  </a:lnTo>
                  <a:lnTo>
                    <a:pt x="0" y="72428"/>
                  </a:lnTo>
                  <a:close/>
                </a:path>
              </a:pathLst>
            </a:custGeom>
            <a:solidFill>
              <a:srgbClr val="E5224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69106" cy="120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908"/>
            <a:ext cx="18287998" cy="10298817"/>
          </a:xfrm>
          <a:custGeom>
            <a:avLst/>
            <a:gdLst/>
            <a:ahLst/>
            <a:cxnLst/>
            <a:rect l="l" t="t" r="r" b="b"/>
            <a:pathLst>
              <a:path w="18287998" h="10298817">
                <a:moveTo>
                  <a:pt x="0" y="0"/>
                </a:moveTo>
                <a:lnTo>
                  <a:pt x="18287998" y="0"/>
                </a:lnTo>
                <a:lnTo>
                  <a:pt x="18287998" y="10298816"/>
                </a:lnTo>
                <a:lnTo>
                  <a:pt x="0" y="10298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" r="-11"/>
            </a:stretch>
          </a:blipFill>
        </p:spPr>
      </p:sp>
      <p:sp>
        <p:nvSpPr>
          <p:cNvPr id="3" name="Freeform 3" descr="Logotipo  Descripción generada automáticamente"/>
          <p:cNvSpPr/>
          <p:nvPr/>
        </p:nvSpPr>
        <p:spPr>
          <a:xfrm>
            <a:off x="583316" y="497940"/>
            <a:ext cx="3787048" cy="988684"/>
          </a:xfrm>
          <a:custGeom>
            <a:avLst/>
            <a:gdLst/>
            <a:ahLst/>
            <a:cxnLst/>
            <a:rect l="l" t="t" r="r" b="b"/>
            <a:pathLst>
              <a:path w="3787048" h="988684">
                <a:moveTo>
                  <a:pt x="0" y="0"/>
                </a:moveTo>
                <a:lnTo>
                  <a:pt x="3787048" y="0"/>
                </a:lnTo>
                <a:lnTo>
                  <a:pt x="3787048" y="988684"/>
                </a:lnTo>
                <a:lnTo>
                  <a:pt x="0" y="9886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240196" y="2847320"/>
            <a:ext cx="6019104" cy="3514632"/>
          </a:xfrm>
          <a:custGeom>
            <a:avLst/>
            <a:gdLst/>
            <a:ahLst/>
            <a:cxnLst/>
            <a:rect l="l" t="t" r="r" b="b"/>
            <a:pathLst>
              <a:path w="6019104" h="3514632">
                <a:moveTo>
                  <a:pt x="0" y="0"/>
                </a:moveTo>
                <a:lnTo>
                  <a:pt x="6019104" y="0"/>
                </a:lnTo>
                <a:lnTo>
                  <a:pt x="6019104" y="3514631"/>
                </a:lnTo>
                <a:lnTo>
                  <a:pt x="0" y="35146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69" t="-1280" b="-43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40196" y="6564907"/>
            <a:ext cx="6019104" cy="2815840"/>
          </a:xfrm>
          <a:custGeom>
            <a:avLst/>
            <a:gdLst/>
            <a:ahLst/>
            <a:cxnLst/>
            <a:rect l="l" t="t" r="r" b="b"/>
            <a:pathLst>
              <a:path w="6019104" h="2815840">
                <a:moveTo>
                  <a:pt x="0" y="0"/>
                </a:moveTo>
                <a:lnTo>
                  <a:pt x="6019104" y="0"/>
                </a:lnTo>
                <a:lnTo>
                  <a:pt x="6019104" y="2815840"/>
                </a:lnTo>
                <a:lnTo>
                  <a:pt x="0" y="28158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69" b="-678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53440" y="9029558"/>
            <a:ext cx="1815254" cy="52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CICLO II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3316" y="1792385"/>
            <a:ext cx="1269354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TEN EN CUENTA: ANTES DE POSTULAR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914484"/>
            <a:ext cx="9327515" cy="728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Verifica que cumples con los requisitos de la vacante antes de enviar tu solicitud.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Asegúrate de que tu CV esté actualizado y bien presentado.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Lee las descripciones y responsabilidades para garantizar que encajas con el perfil buscado.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Confirma que tus datos de contacto (correo, teléfono) estén correctos para recibir respuestas de las empresas.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702671" y="3089040"/>
            <a:ext cx="262386" cy="275002"/>
            <a:chOff x="0" y="0"/>
            <a:chExt cx="69106" cy="724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106" cy="72428"/>
            </a:xfrm>
            <a:custGeom>
              <a:avLst/>
              <a:gdLst/>
              <a:ahLst/>
              <a:cxnLst/>
              <a:rect l="l" t="t" r="r" b="b"/>
              <a:pathLst>
                <a:path w="69106" h="72428">
                  <a:moveTo>
                    <a:pt x="0" y="0"/>
                  </a:moveTo>
                  <a:lnTo>
                    <a:pt x="69106" y="0"/>
                  </a:lnTo>
                  <a:lnTo>
                    <a:pt x="69106" y="72428"/>
                  </a:lnTo>
                  <a:lnTo>
                    <a:pt x="0" y="72428"/>
                  </a:lnTo>
                  <a:close/>
                </a:path>
              </a:pathLst>
            </a:custGeom>
            <a:solidFill>
              <a:srgbClr val="E5224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69106" cy="120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02671" y="4758223"/>
            <a:ext cx="262386" cy="275002"/>
            <a:chOff x="0" y="0"/>
            <a:chExt cx="69106" cy="7242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106" cy="72428"/>
            </a:xfrm>
            <a:custGeom>
              <a:avLst/>
              <a:gdLst/>
              <a:ahLst/>
              <a:cxnLst/>
              <a:rect l="l" t="t" r="r" b="b"/>
              <a:pathLst>
                <a:path w="69106" h="72428">
                  <a:moveTo>
                    <a:pt x="0" y="0"/>
                  </a:moveTo>
                  <a:lnTo>
                    <a:pt x="69106" y="0"/>
                  </a:lnTo>
                  <a:lnTo>
                    <a:pt x="69106" y="72428"/>
                  </a:lnTo>
                  <a:lnTo>
                    <a:pt x="0" y="72428"/>
                  </a:lnTo>
                  <a:close/>
                </a:path>
              </a:pathLst>
            </a:custGeom>
            <a:solidFill>
              <a:srgbClr val="E5224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69106" cy="120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02671" y="6449525"/>
            <a:ext cx="262386" cy="275002"/>
            <a:chOff x="0" y="0"/>
            <a:chExt cx="69106" cy="7242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06" cy="72428"/>
            </a:xfrm>
            <a:custGeom>
              <a:avLst/>
              <a:gdLst/>
              <a:ahLst/>
              <a:cxnLst/>
              <a:rect l="l" t="t" r="r" b="b"/>
              <a:pathLst>
                <a:path w="69106" h="72428">
                  <a:moveTo>
                    <a:pt x="0" y="0"/>
                  </a:moveTo>
                  <a:lnTo>
                    <a:pt x="69106" y="0"/>
                  </a:lnTo>
                  <a:lnTo>
                    <a:pt x="69106" y="72428"/>
                  </a:lnTo>
                  <a:lnTo>
                    <a:pt x="0" y="72428"/>
                  </a:lnTo>
                  <a:close/>
                </a:path>
              </a:pathLst>
            </a:custGeom>
            <a:solidFill>
              <a:srgbClr val="E5224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69106" cy="120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02671" y="8143751"/>
            <a:ext cx="262386" cy="275002"/>
            <a:chOff x="0" y="0"/>
            <a:chExt cx="69106" cy="7242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06" cy="72428"/>
            </a:xfrm>
            <a:custGeom>
              <a:avLst/>
              <a:gdLst/>
              <a:ahLst/>
              <a:cxnLst/>
              <a:rect l="l" t="t" r="r" b="b"/>
              <a:pathLst>
                <a:path w="69106" h="72428">
                  <a:moveTo>
                    <a:pt x="0" y="0"/>
                  </a:moveTo>
                  <a:lnTo>
                    <a:pt x="69106" y="0"/>
                  </a:lnTo>
                  <a:lnTo>
                    <a:pt x="69106" y="72428"/>
                  </a:lnTo>
                  <a:lnTo>
                    <a:pt x="0" y="72428"/>
                  </a:lnTo>
                  <a:close/>
                </a:path>
              </a:pathLst>
            </a:custGeom>
            <a:solidFill>
              <a:srgbClr val="E522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69106" cy="120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atrón de fondo  Descripción generada automáticamente"/>
          <p:cNvSpPr/>
          <p:nvPr/>
        </p:nvSpPr>
        <p:spPr>
          <a:xfrm>
            <a:off x="0" y="-978"/>
            <a:ext cx="18287998" cy="10284876"/>
          </a:xfrm>
          <a:custGeom>
            <a:avLst/>
            <a:gdLst/>
            <a:ahLst/>
            <a:cxnLst/>
            <a:rect l="l" t="t" r="r" b="b"/>
            <a:pathLst>
              <a:path w="18287998" h="10284876">
                <a:moveTo>
                  <a:pt x="0" y="0"/>
                </a:moveTo>
                <a:lnTo>
                  <a:pt x="18287998" y="0"/>
                </a:lnTo>
                <a:lnTo>
                  <a:pt x="18287998" y="10284876"/>
                </a:lnTo>
                <a:lnTo>
                  <a:pt x="0" y="10284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6" b="-56"/>
            </a:stretch>
          </a:blipFill>
        </p:spPr>
        <p:txBody>
          <a:bodyPr/>
          <a:lstStyle/>
          <a:p>
            <a:endParaRPr lang="es-PE" dirty="0"/>
          </a:p>
        </p:txBody>
      </p:sp>
      <p:sp>
        <p:nvSpPr>
          <p:cNvPr id="3" name="Freeform 3" descr="Logotipo  Descripción generada automáticamente"/>
          <p:cNvSpPr/>
          <p:nvPr/>
        </p:nvSpPr>
        <p:spPr>
          <a:xfrm>
            <a:off x="583316" y="494110"/>
            <a:ext cx="3787048" cy="996345"/>
          </a:xfrm>
          <a:custGeom>
            <a:avLst/>
            <a:gdLst/>
            <a:ahLst/>
            <a:cxnLst/>
            <a:rect l="l" t="t" r="r" b="b"/>
            <a:pathLst>
              <a:path w="3787048" h="996345">
                <a:moveTo>
                  <a:pt x="0" y="0"/>
                </a:moveTo>
                <a:lnTo>
                  <a:pt x="3787048" y="0"/>
                </a:lnTo>
                <a:lnTo>
                  <a:pt x="3787048" y="996346"/>
                </a:lnTo>
                <a:lnTo>
                  <a:pt x="0" y="996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7" r="-38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852349" y="-980"/>
            <a:ext cx="7406746" cy="10284875"/>
          </a:xfrm>
          <a:custGeom>
            <a:avLst/>
            <a:gdLst/>
            <a:ahLst/>
            <a:cxnLst/>
            <a:rect l="l" t="t" r="r" b="b"/>
            <a:pathLst>
              <a:path w="7406746" h="8962894">
                <a:moveTo>
                  <a:pt x="0" y="0"/>
                </a:moveTo>
                <a:lnTo>
                  <a:pt x="7406746" y="0"/>
                </a:lnTo>
                <a:lnTo>
                  <a:pt x="7406746" y="8962894"/>
                </a:lnTo>
                <a:lnTo>
                  <a:pt x="0" y="8962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3211" r="-2140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5287806"/>
            <a:ext cx="1244560" cy="1244560"/>
          </a:xfrm>
          <a:custGeom>
            <a:avLst/>
            <a:gdLst/>
            <a:ahLst/>
            <a:cxnLst/>
            <a:rect l="l" t="t" r="r" b="b"/>
            <a:pathLst>
              <a:path w="1244560" h="1244560">
                <a:moveTo>
                  <a:pt x="0" y="0"/>
                </a:moveTo>
                <a:lnTo>
                  <a:pt x="1244560" y="0"/>
                </a:lnTo>
                <a:lnTo>
                  <a:pt x="1244560" y="1244560"/>
                </a:lnTo>
                <a:lnTo>
                  <a:pt x="0" y="12445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48721" y="3283238"/>
            <a:ext cx="1604518" cy="1604518"/>
          </a:xfrm>
          <a:custGeom>
            <a:avLst/>
            <a:gdLst/>
            <a:ahLst/>
            <a:cxnLst/>
            <a:rect l="l" t="t" r="r" b="b"/>
            <a:pathLst>
              <a:path w="1604518" h="1604518">
                <a:moveTo>
                  <a:pt x="0" y="0"/>
                </a:moveTo>
                <a:lnTo>
                  <a:pt x="1604518" y="0"/>
                </a:lnTo>
                <a:lnTo>
                  <a:pt x="1604518" y="1604518"/>
                </a:lnTo>
                <a:lnTo>
                  <a:pt x="0" y="16045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8721" y="8084837"/>
            <a:ext cx="1415873" cy="1415873"/>
          </a:xfrm>
          <a:custGeom>
            <a:avLst/>
            <a:gdLst/>
            <a:ahLst/>
            <a:cxnLst/>
            <a:rect l="l" t="t" r="r" b="b"/>
            <a:pathLst>
              <a:path w="1415873" h="1415873">
                <a:moveTo>
                  <a:pt x="0" y="0"/>
                </a:moveTo>
                <a:lnTo>
                  <a:pt x="1415872" y="0"/>
                </a:lnTo>
                <a:lnTo>
                  <a:pt x="1415872" y="1415873"/>
                </a:lnTo>
                <a:lnTo>
                  <a:pt x="0" y="14158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83316" y="1792385"/>
            <a:ext cx="1269354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AYUDA Y SOPORTE TÉCNICO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53239" y="8362560"/>
            <a:ext cx="2749987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SITIO WEB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www.upsjb.edu.pe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741BAE88-935E-4145-B706-2C821A2B22DB}"/>
              </a:ext>
            </a:extLst>
          </p:cNvPr>
          <p:cNvSpPr txBox="1"/>
          <p:nvPr/>
        </p:nvSpPr>
        <p:spPr>
          <a:xfrm>
            <a:off x="2671651" y="3164499"/>
            <a:ext cx="4609926" cy="1765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TELÉFONO</a:t>
            </a:r>
          </a:p>
          <a:p>
            <a:pPr algn="l">
              <a:lnSpc>
                <a:spcPts val="3500"/>
              </a:lnSpc>
            </a:pPr>
            <a:r>
              <a:rPr lang="en-US" sz="25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Sede</a:t>
            </a:r>
            <a:r>
              <a:rPr lang="en-US" sz="25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Lima:      987770557</a:t>
            </a:r>
          </a:p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Filial Ica:          936966150</a:t>
            </a:r>
          </a:p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Filial Chincha: 976963864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84B9808D-B96A-48CA-9BF2-E29DC77CC516}"/>
              </a:ext>
            </a:extLst>
          </p:cNvPr>
          <p:cNvSpPr txBox="1"/>
          <p:nvPr/>
        </p:nvSpPr>
        <p:spPr>
          <a:xfrm>
            <a:off x="2476840" y="5423444"/>
            <a:ext cx="6667160" cy="2214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CORREO</a:t>
            </a:r>
          </a:p>
          <a:p>
            <a:pPr>
              <a:lnSpc>
                <a:spcPts val="3499"/>
              </a:lnSpc>
            </a:pPr>
            <a:r>
              <a:rPr lang="en-US" sz="2499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Sede</a:t>
            </a:r>
            <a:r>
              <a:rPr lang="en-US" sz="24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Lima:      </a:t>
            </a:r>
            <a:r>
              <a:rPr lang="en-US" sz="24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bruno.zegarra@upsjb.edu.pe</a:t>
            </a:r>
            <a:endParaRPr lang="en-US" sz="24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Filial Ica:          </a:t>
            </a:r>
            <a:r>
              <a:rPr lang="en-US" sz="24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gino.huarancca@upsjb.edu.pe</a:t>
            </a:r>
            <a:endParaRPr lang="en-US" sz="24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Filial Chincha: </a:t>
            </a:r>
            <a:r>
              <a:rPr lang="en-US" sz="24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10"/>
              </a:rPr>
              <a:t>luis.camones@upsjb.edu.pe</a:t>
            </a:r>
            <a:endParaRPr lang="en-US" sz="24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324</Words>
  <Application>Microsoft Office PowerPoint</Application>
  <PresentationFormat>Personalizado</PresentationFormat>
  <Paragraphs>56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USO DE PLATAFORMA DE POSTULACION</dc:title>
  <dc:creator>gian viviana huapaya pisconte</dc:creator>
  <cp:lastModifiedBy>BRUNO MANUEL ZEGARRA ROCHA</cp:lastModifiedBy>
  <cp:revision>6</cp:revision>
  <dcterms:created xsi:type="dcterms:W3CDTF">2006-08-16T00:00:00Z</dcterms:created>
  <dcterms:modified xsi:type="dcterms:W3CDTF">2025-01-21T15:21:37Z</dcterms:modified>
  <dc:identifier>DAGazfPgAGM</dc:identifier>
</cp:coreProperties>
</file>